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32F78A-D069-4214-90AE-80DCED90BD95}" v="9" dt="2022-03-23T08:50:24.9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4" autoAdjust="0"/>
    <p:restoredTop sz="94660"/>
  </p:normalViewPr>
  <p:slideViewPr>
    <p:cSldViewPr snapToGrid="0">
      <p:cViewPr>
        <p:scale>
          <a:sx n="125" d="100"/>
          <a:sy n="125" d="100"/>
        </p:scale>
        <p:origin x="1284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main Virot" userId="b96f087d328ba7a7" providerId="LiveId" clId="{DF32F78A-D069-4214-90AE-80DCED90BD95}"/>
    <pc:docChg chg="undo custSel modSld">
      <pc:chgData name="Romain Virot" userId="b96f087d328ba7a7" providerId="LiveId" clId="{DF32F78A-D069-4214-90AE-80DCED90BD95}" dt="2022-03-23T08:54:16.550" v="334" actId="1076"/>
      <pc:docMkLst>
        <pc:docMk/>
      </pc:docMkLst>
      <pc:sldChg chg="addSp delSp modSp mod">
        <pc:chgData name="Romain Virot" userId="b96f087d328ba7a7" providerId="LiveId" clId="{DF32F78A-D069-4214-90AE-80DCED90BD95}" dt="2022-03-23T08:54:16.550" v="334" actId="1076"/>
        <pc:sldMkLst>
          <pc:docMk/>
          <pc:sldMk cId="2807241303" sldId="256"/>
        </pc:sldMkLst>
        <pc:spChg chg="mod ord">
          <ac:chgData name="Romain Virot" userId="b96f087d328ba7a7" providerId="LiveId" clId="{DF32F78A-D069-4214-90AE-80DCED90BD95}" dt="2022-03-23T08:53:59.999" v="327" actId="1076"/>
          <ac:spMkLst>
            <pc:docMk/>
            <pc:sldMk cId="2807241303" sldId="256"/>
            <ac:spMk id="6" creationId="{1EC50F4F-8766-4756-B6B1-E4E9E15B75A3}"/>
          </ac:spMkLst>
        </pc:spChg>
        <pc:picChg chg="add del mod modCrop">
          <ac:chgData name="Romain Virot" userId="b96f087d328ba7a7" providerId="LiveId" clId="{DF32F78A-D069-4214-90AE-80DCED90BD95}" dt="2022-03-23T08:45:32.617" v="51" actId="478"/>
          <ac:picMkLst>
            <pc:docMk/>
            <pc:sldMk cId="2807241303" sldId="256"/>
            <ac:picMk id="3" creationId="{397C5247-A977-41E0-869D-85580B8AB73D}"/>
          </ac:picMkLst>
        </pc:picChg>
        <pc:picChg chg="del mod modCrop">
          <ac:chgData name="Romain Virot" userId="b96f087d328ba7a7" providerId="LiveId" clId="{DF32F78A-D069-4214-90AE-80DCED90BD95}" dt="2022-03-23T08:45:32.146" v="50" actId="478"/>
          <ac:picMkLst>
            <pc:docMk/>
            <pc:sldMk cId="2807241303" sldId="256"/>
            <ac:picMk id="5" creationId="{2685D123-B4CB-475F-A977-A423F3B908B5}"/>
          </ac:picMkLst>
        </pc:picChg>
        <pc:picChg chg="add mod modCrop">
          <ac:chgData name="Romain Virot" userId="b96f087d328ba7a7" providerId="LiveId" clId="{DF32F78A-D069-4214-90AE-80DCED90BD95}" dt="2022-03-23T08:54:07.924" v="331" actId="1076"/>
          <ac:picMkLst>
            <pc:docMk/>
            <pc:sldMk cId="2807241303" sldId="256"/>
            <ac:picMk id="7" creationId="{DDC83DAE-A73F-49C1-80D7-A87E635B9204}"/>
          </ac:picMkLst>
        </pc:picChg>
        <pc:picChg chg="add mod ord modCrop">
          <ac:chgData name="Romain Virot" userId="b96f087d328ba7a7" providerId="LiveId" clId="{DF32F78A-D069-4214-90AE-80DCED90BD95}" dt="2022-03-23T08:54:13.140" v="333" actId="1076"/>
          <ac:picMkLst>
            <pc:docMk/>
            <pc:sldMk cId="2807241303" sldId="256"/>
            <ac:picMk id="9" creationId="{710C35AC-D836-40AD-8D73-5054A49F7B1B}"/>
          </ac:picMkLst>
        </pc:picChg>
        <pc:picChg chg="add mod modCrop">
          <ac:chgData name="Romain Virot" userId="b96f087d328ba7a7" providerId="LiveId" clId="{DF32F78A-D069-4214-90AE-80DCED90BD95}" dt="2022-03-23T08:54:11.507" v="332" actId="1076"/>
          <ac:picMkLst>
            <pc:docMk/>
            <pc:sldMk cId="2807241303" sldId="256"/>
            <ac:picMk id="11" creationId="{9C2DF472-491C-4F18-817B-D313171021DC}"/>
          </ac:picMkLst>
        </pc:picChg>
        <pc:picChg chg="add mod ord modCrop">
          <ac:chgData name="Romain Virot" userId="b96f087d328ba7a7" providerId="LiveId" clId="{DF32F78A-D069-4214-90AE-80DCED90BD95}" dt="2022-03-23T08:52:57.066" v="303" actId="167"/>
          <ac:picMkLst>
            <pc:docMk/>
            <pc:sldMk cId="2807241303" sldId="256"/>
            <ac:picMk id="13" creationId="{C5AAA64E-D741-4C9A-B307-B5EB4501F778}"/>
          </ac:picMkLst>
        </pc:picChg>
        <pc:picChg chg="add mod ord modCrop">
          <ac:chgData name="Romain Virot" userId="b96f087d328ba7a7" providerId="LiveId" clId="{DF32F78A-D069-4214-90AE-80DCED90BD95}" dt="2022-03-23T08:54:16.550" v="334" actId="1076"/>
          <ac:picMkLst>
            <pc:docMk/>
            <pc:sldMk cId="2807241303" sldId="256"/>
            <ac:picMk id="15" creationId="{0B350F8C-F15D-43F5-B5A6-B77713B11A18}"/>
          </ac:picMkLst>
        </pc:picChg>
        <pc:picChg chg="add del mod modCrop">
          <ac:chgData name="Romain Virot" userId="b96f087d328ba7a7" providerId="LiveId" clId="{DF32F78A-D069-4214-90AE-80DCED90BD95}" dt="2022-03-23T08:52:30.507" v="294" actId="478"/>
          <ac:picMkLst>
            <pc:docMk/>
            <pc:sldMk cId="2807241303" sldId="256"/>
            <ac:picMk id="17" creationId="{8054492A-D304-4A7F-9808-7E4D625F7DAD}"/>
          </ac:picMkLst>
        </pc:picChg>
        <pc:picChg chg="add mod modCrop">
          <ac:chgData name="Romain Virot" userId="b96f087d328ba7a7" providerId="LiveId" clId="{DF32F78A-D069-4214-90AE-80DCED90BD95}" dt="2022-03-23T08:54:04.513" v="330" actId="1035"/>
          <ac:picMkLst>
            <pc:docMk/>
            <pc:sldMk cId="2807241303" sldId="256"/>
            <ac:picMk id="19" creationId="{D8D6E26D-104B-4864-AD63-A3C126D8EAA7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5639B7-B304-4E5B-A92A-32EA6E52EA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9958583-4B86-4902-8AF6-468F8672C4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91239E-8B3E-43D8-B6AF-9191AA5E2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99F4B4-7AA0-4D81-841C-A7BAFA999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FC84CEB-7D30-4BE7-89A8-61D84E8BC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4796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886E01-F552-4DB9-B917-72CF1EAF9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079514F-8FEC-46FA-AD69-360D911CF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5FDFCDC-08B4-42E7-80EF-0DC319A35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48DBC9A-1E5D-45C4-A03F-AD738F6FC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FECA46-0773-4B34-8E11-D550787AD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1064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7AEC371-9581-4014-B7FC-7069FBC084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9144808-C682-48AB-AE25-EA8823EE9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B49B5E-0CCF-4C91-9B6D-5ECDB9156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2FCE33-FF7D-4B64-B71D-116F19637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D24A15-FBF3-4397-9127-1B1BE492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0495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45F742-33C2-4CA1-AA18-B26EB6EF2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056CEC-5200-4CDA-9FA0-F747F4869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AD5E7E-EF65-4D34-B15E-099532F02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5F3267-4DB3-4082-A529-69FD7B9FB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41AC93-21CF-4E46-AED8-DF724B0B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22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75E699-492B-4A5E-A4EF-CEDAEEEB9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250092-A5E6-4284-A6F3-32AA668F3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54F0AD-F351-4033-A4DA-CD979C36B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9841DA-D106-4210-B1B0-3ED0438E6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6C4566-1542-4BEA-ADEE-93D345414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060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EB43AC-41B7-4980-90AA-C8B4C4838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AA64A2-0B5A-4F42-B93A-91E0AB6EB3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CA35697-6E20-4C6F-83FE-F95B60941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2EF1A3B-F580-4833-B578-0D4FE9955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9494B66-7745-45E8-B79A-B7E2BCF58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076F67C-6598-4BB9-B8DA-1A161CEF0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422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4E295C-C7B1-4480-80A0-0B7AA23B2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5DA214F-8256-4AF1-A486-A4FCBB59E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49DA44E-D3B5-4123-A300-CC6F676D4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78C629A-14E7-4B33-95B9-65804A9F50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B78ED77-A6C3-44A5-AF6F-E4C19C11F3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73A94DF-B474-4F70-AB00-BAFA11660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E7153C7-E4F1-43D5-B1B0-2610C31C2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513F12B-70CE-435B-B0DE-CE0E7A083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98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542A2E-47D0-44FF-88F5-B3A1FD358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D64DF9D-4943-476B-A052-B7B90BF7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FC8683D-93DC-4E95-AAC8-B36BEAE42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9DFEA69-393E-47F6-8BFC-273974EA2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7462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C3E911E-DEFC-4447-9F9F-D92926A9E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96D23A0-9314-41ED-AB2B-E3067905B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E6B5E26-F37D-4686-B2FA-84D13808B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5920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3C9309-11E8-4DED-BE2D-F1DEA859E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0E3CA7-2815-45C8-B2A4-B82AEAAFA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8113EAE-B77F-43BA-A4B9-B500B51C3D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C692430-A541-428A-B285-32BE3BE3C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5EABC67-C838-4560-B85E-A8D2C5FD5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2EE03BB-197B-46B4-85F0-B126498CE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0140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7C3357-D557-4EFC-9F1A-A4469208D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5CD3BAB-114A-4EB0-92CE-7D6372A408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E5FCB2-5864-4B03-9314-65CB8E54E2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E1B18E-B4FF-473A-9CE0-01E8B2434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88BBE81-DA6F-4DAE-B69E-D00284A3F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F5DB5F9-3395-40DF-A681-DDE46FAAC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80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24CFEBD-C1BB-4678-ACFC-3C448F60D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498C4F3-CAA2-41F1-AA1D-43457745F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CE6306-1217-4A05-9F64-6F5693354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8C303-1A1D-487A-8A95-68ECE63085FA}" type="datetimeFigureOut">
              <a:rPr lang="en-GB" smtClean="0"/>
              <a:t>23/03/2022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138EA5-AF53-4385-8228-62C1EC5487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E0E23C-70B1-4687-9F01-B89BE09BC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4DF3DA-3D56-4FB8-9127-D76D8581423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73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0B350F8C-F15D-43F5-B5A6-B77713B11A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4" t="7477" r="3962" b="10091"/>
          <a:stretch/>
        </p:blipFill>
        <p:spPr>
          <a:xfrm>
            <a:off x="251703" y="3574022"/>
            <a:ext cx="4153899" cy="280503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5AAA64E-D741-4C9A-B307-B5EB4501F7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19"/>
          <a:stretch/>
        </p:blipFill>
        <p:spPr>
          <a:xfrm>
            <a:off x="6484621" y="-1"/>
            <a:ext cx="5707380" cy="382599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DC83DAE-A73F-49C1-80D7-A87E635B92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8" t="17528" r="19820" b="21931"/>
          <a:stretch/>
        </p:blipFill>
        <p:spPr>
          <a:xfrm rot="5400000">
            <a:off x="3335886" y="3057810"/>
            <a:ext cx="4052537" cy="254673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C2DF472-491C-4F18-817B-D313171021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0" t="3473" r="15675" b="5235"/>
          <a:stretch/>
        </p:blipFill>
        <p:spPr>
          <a:xfrm rot="5400000">
            <a:off x="3975834" y="111660"/>
            <a:ext cx="2776780" cy="254259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D8D6E26D-104B-4864-AD63-A3C126D8EAA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5" t="22813" r="23423" b="20250"/>
          <a:stretch/>
        </p:blipFill>
        <p:spPr>
          <a:xfrm rot="5400000">
            <a:off x="6150593" y="3650034"/>
            <a:ext cx="3196476" cy="221834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10C35AC-D836-40AD-8D73-5054A49F7B1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1" t="13324" r="29369" b="9559"/>
          <a:stretch/>
        </p:blipFill>
        <p:spPr>
          <a:xfrm rot="5400000">
            <a:off x="529280" y="31983"/>
            <a:ext cx="3607508" cy="351978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EC50F4F-8766-4756-B6B1-E4E9E15B75A3}"/>
              </a:ext>
            </a:extLst>
          </p:cNvPr>
          <p:cNvSpPr txBox="1"/>
          <p:nvPr/>
        </p:nvSpPr>
        <p:spPr>
          <a:xfrm>
            <a:off x="8860072" y="3847124"/>
            <a:ext cx="3331928" cy="2473970"/>
          </a:xfrm>
          <a:custGeom>
            <a:avLst/>
            <a:gdLst>
              <a:gd name="connsiteX0" fmla="*/ 0 w 3331928"/>
              <a:gd name="connsiteY0" fmla="*/ 0 h 2473970"/>
              <a:gd name="connsiteX1" fmla="*/ 733024 w 3331928"/>
              <a:gd name="connsiteY1" fmla="*/ 0 h 2473970"/>
              <a:gd name="connsiteX2" fmla="*/ 1366090 w 3331928"/>
              <a:gd name="connsiteY2" fmla="*/ 0 h 2473970"/>
              <a:gd name="connsiteX3" fmla="*/ 2032476 w 3331928"/>
              <a:gd name="connsiteY3" fmla="*/ 0 h 2473970"/>
              <a:gd name="connsiteX4" fmla="*/ 2665542 w 3331928"/>
              <a:gd name="connsiteY4" fmla="*/ 0 h 2473970"/>
              <a:gd name="connsiteX5" fmla="*/ 3331928 w 3331928"/>
              <a:gd name="connsiteY5" fmla="*/ 0 h 2473970"/>
              <a:gd name="connsiteX6" fmla="*/ 3331928 w 3331928"/>
              <a:gd name="connsiteY6" fmla="*/ 544273 h 2473970"/>
              <a:gd name="connsiteX7" fmla="*/ 3331928 w 3331928"/>
              <a:gd name="connsiteY7" fmla="*/ 1212245 h 2473970"/>
              <a:gd name="connsiteX8" fmla="*/ 3331928 w 3331928"/>
              <a:gd name="connsiteY8" fmla="*/ 1855478 h 2473970"/>
              <a:gd name="connsiteX9" fmla="*/ 3331928 w 3331928"/>
              <a:gd name="connsiteY9" fmla="*/ 2473970 h 2473970"/>
              <a:gd name="connsiteX10" fmla="*/ 2598904 w 3331928"/>
              <a:gd name="connsiteY10" fmla="*/ 2473970 h 2473970"/>
              <a:gd name="connsiteX11" fmla="*/ 1899199 w 3331928"/>
              <a:gd name="connsiteY11" fmla="*/ 2473970 h 2473970"/>
              <a:gd name="connsiteX12" fmla="*/ 1299452 w 3331928"/>
              <a:gd name="connsiteY12" fmla="*/ 2473970 h 2473970"/>
              <a:gd name="connsiteX13" fmla="*/ 599747 w 3331928"/>
              <a:gd name="connsiteY13" fmla="*/ 2473970 h 2473970"/>
              <a:gd name="connsiteX14" fmla="*/ 0 w 3331928"/>
              <a:gd name="connsiteY14" fmla="*/ 2473970 h 2473970"/>
              <a:gd name="connsiteX15" fmla="*/ 0 w 3331928"/>
              <a:gd name="connsiteY15" fmla="*/ 1904957 h 2473970"/>
              <a:gd name="connsiteX16" fmla="*/ 0 w 3331928"/>
              <a:gd name="connsiteY16" fmla="*/ 1236985 h 2473970"/>
              <a:gd name="connsiteX17" fmla="*/ 0 w 3331928"/>
              <a:gd name="connsiteY17" fmla="*/ 667972 h 2473970"/>
              <a:gd name="connsiteX18" fmla="*/ 0 w 3331928"/>
              <a:gd name="connsiteY18" fmla="*/ 0 h 2473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331928" h="2473970" fill="none" extrusionOk="0">
                <a:moveTo>
                  <a:pt x="0" y="0"/>
                </a:moveTo>
                <a:cubicBezTo>
                  <a:pt x="165853" y="-10679"/>
                  <a:pt x="374190" y="-27752"/>
                  <a:pt x="733024" y="0"/>
                </a:cubicBezTo>
                <a:cubicBezTo>
                  <a:pt x="1091858" y="27752"/>
                  <a:pt x="1208454" y="-28097"/>
                  <a:pt x="1366090" y="0"/>
                </a:cubicBezTo>
                <a:cubicBezTo>
                  <a:pt x="1523726" y="28097"/>
                  <a:pt x="1854045" y="18387"/>
                  <a:pt x="2032476" y="0"/>
                </a:cubicBezTo>
                <a:cubicBezTo>
                  <a:pt x="2210907" y="-18387"/>
                  <a:pt x="2474912" y="24633"/>
                  <a:pt x="2665542" y="0"/>
                </a:cubicBezTo>
                <a:cubicBezTo>
                  <a:pt x="2856172" y="-24633"/>
                  <a:pt x="3176782" y="-12122"/>
                  <a:pt x="3331928" y="0"/>
                </a:cubicBezTo>
                <a:cubicBezTo>
                  <a:pt x="3348834" y="241204"/>
                  <a:pt x="3306882" y="434602"/>
                  <a:pt x="3331928" y="544273"/>
                </a:cubicBezTo>
                <a:cubicBezTo>
                  <a:pt x="3356974" y="653944"/>
                  <a:pt x="3310966" y="921588"/>
                  <a:pt x="3331928" y="1212245"/>
                </a:cubicBezTo>
                <a:cubicBezTo>
                  <a:pt x="3352890" y="1502902"/>
                  <a:pt x="3328785" y="1712270"/>
                  <a:pt x="3331928" y="1855478"/>
                </a:cubicBezTo>
                <a:cubicBezTo>
                  <a:pt x="3335071" y="1998686"/>
                  <a:pt x="3302966" y="2339764"/>
                  <a:pt x="3331928" y="2473970"/>
                </a:cubicBezTo>
                <a:cubicBezTo>
                  <a:pt x="3151151" y="2503541"/>
                  <a:pt x="2805484" y="2483751"/>
                  <a:pt x="2598904" y="2473970"/>
                </a:cubicBezTo>
                <a:cubicBezTo>
                  <a:pt x="2392324" y="2464189"/>
                  <a:pt x="2071128" y="2456025"/>
                  <a:pt x="1899199" y="2473970"/>
                </a:cubicBezTo>
                <a:cubicBezTo>
                  <a:pt x="1727271" y="2491915"/>
                  <a:pt x="1562445" y="2468784"/>
                  <a:pt x="1299452" y="2473970"/>
                </a:cubicBezTo>
                <a:cubicBezTo>
                  <a:pt x="1036459" y="2479156"/>
                  <a:pt x="772558" y="2504814"/>
                  <a:pt x="599747" y="2473970"/>
                </a:cubicBezTo>
                <a:cubicBezTo>
                  <a:pt x="426937" y="2443126"/>
                  <a:pt x="132372" y="2444628"/>
                  <a:pt x="0" y="2473970"/>
                </a:cubicBezTo>
                <a:cubicBezTo>
                  <a:pt x="16399" y="2249793"/>
                  <a:pt x="17988" y="2118579"/>
                  <a:pt x="0" y="1904957"/>
                </a:cubicBezTo>
                <a:cubicBezTo>
                  <a:pt x="-17988" y="1691335"/>
                  <a:pt x="-5658" y="1528254"/>
                  <a:pt x="0" y="1236985"/>
                </a:cubicBezTo>
                <a:cubicBezTo>
                  <a:pt x="5658" y="945716"/>
                  <a:pt x="-3957" y="811396"/>
                  <a:pt x="0" y="667972"/>
                </a:cubicBezTo>
                <a:cubicBezTo>
                  <a:pt x="3957" y="524548"/>
                  <a:pt x="-9865" y="265841"/>
                  <a:pt x="0" y="0"/>
                </a:cubicBezTo>
                <a:close/>
              </a:path>
              <a:path w="3331928" h="2473970" stroke="0" extrusionOk="0">
                <a:moveTo>
                  <a:pt x="0" y="0"/>
                </a:moveTo>
                <a:cubicBezTo>
                  <a:pt x="276860" y="-13259"/>
                  <a:pt x="444279" y="9252"/>
                  <a:pt x="599747" y="0"/>
                </a:cubicBezTo>
                <a:cubicBezTo>
                  <a:pt x="755215" y="-9252"/>
                  <a:pt x="893418" y="-21642"/>
                  <a:pt x="1166175" y="0"/>
                </a:cubicBezTo>
                <a:cubicBezTo>
                  <a:pt x="1438932" y="21642"/>
                  <a:pt x="1524689" y="-27610"/>
                  <a:pt x="1765922" y="0"/>
                </a:cubicBezTo>
                <a:cubicBezTo>
                  <a:pt x="2007155" y="27610"/>
                  <a:pt x="2161009" y="2113"/>
                  <a:pt x="2498946" y="0"/>
                </a:cubicBezTo>
                <a:cubicBezTo>
                  <a:pt x="2836883" y="-2113"/>
                  <a:pt x="3068566" y="9678"/>
                  <a:pt x="3331928" y="0"/>
                </a:cubicBezTo>
                <a:cubicBezTo>
                  <a:pt x="3332965" y="275585"/>
                  <a:pt x="3346843" y="430802"/>
                  <a:pt x="3331928" y="569013"/>
                </a:cubicBezTo>
                <a:cubicBezTo>
                  <a:pt x="3317013" y="707224"/>
                  <a:pt x="3324753" y="946202"/>
                  <a:pt x="3331928" y="1113287"/>
                </a:cubicBezTo>
                <a:cubicBezTo>
                  <a:pt x="3339103" y="1280372"/>
                  <a:pt x="3318705" y="1467797"/>
                  <a:pt x="3331928" y="1657560"/>
                </a:cubicBezTo>
                <a:cubicBezTo>
                  <a:pt x="3345151" y="1847323"/>
                  <a:pt x="3344816" y="2073113"/>
                  <a:pt x="3331928" y="2473970"/>
                </a:cubicBezTo>
                <a:cubicBezTo>
                  <a:pt x="3148319" y="2472461"/>
                  <a:pt x="2901966" y="2447162"/>
                  <a:pt x="2732181" y="2473970"/>
                </a:cubicBezTo>
                <a:cubicBezTo>
                  <a:pt x="2562396" y="2500778"/>
                  <a:pt x="2336478" y="2476386"/>
                  <a:pt x="2165753" y="2473970"/>
                </a:cubicBezTo>
                <a:cubicBezTo>
                  <a:pt x="1995028" y="2471554"/>
                  <a:pt x="1708783" y="2488054"/>
                  <a:pt x="1466048" y="2473970"/>
                </a:cubicBezTo>
                <a:cubicBezTo>
                  <a:pt x="1223313" y="2459886"/>
                  <a:pt x="1024234" y="2489107"/>
                  <a:pt x="866301" y="2473970"/>
                </a:cubicBezTo>
                <a:cubicBezTo>
                  <a:pt x="708368" y="2458833"/>
                  <a:pt x="321196" y="2514154"/>
                  <a:pt x="0" y="2473970"/>
                </a:cubicBezTo>
                <a:cubicBezTo>
                  <a:pt x="-6269" y="2339437"/>
                  <a:pt x="9453" y="2087895"/>
                  <a:pt x="0" y="1904957"/>
                </a:cubicBezTo>
                <a:cubicBezTo>
                  <a:pt x="-9453" y="1722019"/>
                  <a:pt x="14256" y="1515460"/>
                  <a:pt x="0" y="1286464"/>
                </a:cubicBezTo>
                <a:cubicBezTo>
                  <a:pt x="-14256" y="1057468"/>
                  <a:pt x="5465" y="1008120"/>
                  <a:pt x="0" y="742191"/>
                </a:cubicBezTo>
                <a:cubicBezTo>
                  <a:pt x="-5465" y="476262"/>
                  <a:pt x="-5143" y="176660"/>
                  <a:pt x="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134640295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fr-FR" sz="1700" b="1" dirty="0">
                <a:solidFill>
                  <a:schemeClr val="accent2"/>
                </a:solidFill>
              </a:rPr>
              <a:t>PikaPool</a:t>
            </a:r>
          </a:p>
          <a:p>
            <a:r>
              <a:rPr lang="fr-FR" sz="1700" b="1" dirty="0">
                <a:solidFill>
                  <a:schemeClr val="accent2"/>
                </a:solidFill>
              </a:rPr>
              <a:t>12 colors ERCF Plate</a:t>
            </a:r>
            <a:br>
              <a:rPr lang="fr-FR" sz="1700" b="1" dirty="0">
                <a:solidFill>
                  <a:schemeClr val="accent2"/>
                </a:solidFill>
              </a:rPr>
            </a:br>
            <a:r>
              <a:rPr lang="fr-FR" sz="1700" b="1" dirty="0">
                <a:solidFill>
                  <a:schemeClr val="accent2"/>
                </a:solidFill>
              </a:rPr>
              <a:t>12 colors Pumpkula</a:t>
            </a:r>
            <a:br>
              <a:rPr lang="fr-FR" sz="1700" b="1" dirty="0">
                <a:solidFill>
                  <a:schemeClr val="accent2"/>
                </a:solidFill>
              </a:rPr>
            </a:br>
            <a:r>
              <a:rPr lang="fr-FR" sz="1700" b="1" dirty="0">
                <a:solidFill>
                  <a:schemeClr val="accent2"/>
                </a:solidFill>
              </a:rPr>
              <a:t>Sonic</a:t>
            </a:r>
            <a:br>
              <a:rPr lang="fr-FR" sz="1700" b="1" dirty="0">
                <a:solidFill>
                  <a:schemeClr val="accent2"/>
                </a:solidFill>
              </a:rPr>
            </a:br>
            <a:r>
              <a:rPr lang="fr-FR" sz="1700" b="1" dirty="0">
                <a:solidFill>
                  <a:schemeClr val="accent2"/>
                </a:solidFill>
              </a:rPr>
              <a:t>Eerye</a:t>
            </a:r>
            <a:br>
              <a:rPr lang="fr-FR" sz="1700" b="1" dirty="0">
                <a:solidFill>
                  <a:schemeClr val="accent2"/>
                </a:solidFill>
              </a:rPr>
            </a:br>
            <a:br>
              <a:rPr lang="fr-FR" sz="1700" b="1" dirty="0">
                <a:solidFill>
                  <a:schemeClr val="accent2"/>
                </a:solidFill>
              </a:rPr>
            </a:br>
            <a:r>
              <a:rPr lang="fr-FR" sz="1700" b="1" dirty="0">
                <a:solidFill>
                  <a:schemeClr val="accent2"/>
                </a:solidFill>
              </a:rPr>
              <a:t>All PLA on a Klipperised Bear MK3</a:t>
            </a:r>
          </a:p>
          <a:p>
            <a:endParaRPr lang="fr-FR" sz="1700" b="1" dirty="0">
              <a:solidFill>
                <a:schemeClr val="accent2"/>
              </a:solidFill>
            </a:endParaRPr>
          </a:p>
          <a:p>
            <a:r>
              <a:rPr lang="fr-FR" sz="1700" b="1" dirty="0">
                <a:solidFill>
                  <a:schemeClr val="accent2"/>
                </a:solidFill>
              </a:rPr>
              <a:t>Courtesy of  NoSvOrAx#5414</a:t>
            </a:r>
            <a:endParaRPr lang="en-GB" sz="17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72413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27</Words>
  <Application>Microsoft Office PowerPoint</Application>
  <PresentationFormat>Grand écran</PresentationFormat>
  <Paragraphs>4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romain.virot@gmail.com</dc:creator>
  <cp:lastModifiedBy>Romain Virot</cp:lastModifiedBy>
  <cp:revision>1</cp:revision>
  <dcterms:created xsi:type="dcterms:W3CDTF">2021-10-30T08:33:41Z</dcterms:created>
  <dcterms:modified xsi:type="dcterms:W3CDTF">2022-03-23T08:54:20Z</dcterms:modified>
</cp:coreProperties>
</file>

<file path=docProps/thumbnail.jpeg>
</file>